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306" r:id="rId4"/>
    <p:sldId id="307" r:id="rId5"/>
    <p:sldId id="308" r:id="rId6"/>
    <p:sldId id="304" r:id="rId7"/>
    <p:sldId id="309" r:id="rId8"/>
    <p:sldId id="305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84368" autoAdjust="0"/>
  </p:normalViewPr>
  <p:slideViewPr>
    <p:cSldViewPr>
      <p:cViewPr varScale="1">
        <p:scale>
          <a:sx n="113" d="100"/>
          <a:sy n="113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AF3A7-B40B-4078-B54C-EF69172A5E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DB1EC-DDCD-4DC7-9A23-AE9C1F0AA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9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9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6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9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3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8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6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71D8D-A1E7-49E1-9962-319C87DA53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0C57-21A4-41A9-A699-25711E566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6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48" y="55349"/>
            <a:ext cx="8640960" cy="1728192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Gill Sans MT" panose="020B0502020104020203" pitchFamily="34" charset="0"/>
              </a:rPr>
              <a:t>No Outsiders-KS1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508" y="1284816"/>
            <a:ext cx="6400800" cy="1410577"/>
          </a:xfrm>
        </p:spPr>
        <p:txBody>
          <a:bodyPr>
            <a:normAutofit fontScale="40000" lnSpcReduction="20000"/>
          </a:bodyPr>
          <a:lstStyle/>
          <a:p>
            <a:endParaRPr lang="en-GB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GB" sz="9600" dirty="0">
                <a:solidFill>
                  <a:srgbClr val="FF0000"/>
                </a:solidFill>
                <a:latin typeface="Gill Sans MT" panose="020B0502020104020203" pitchFamily="34" charset="0"/>
              </a:rPr>
              <a:t>Class collective worship</a:t>
            </a:r>
          </a:p>
          <a:p>
            <a:r>
              <a:rPr lang="en-GB" sz="9600" dirty="0">
                <a:solidFill>
                  <a:srgbClr val="FF0000"/>
                </a:solidFill>
                <a:latin typeface="Gill Sans MT" panose="020B0502020104020203" pitchFamily="34" charset="0"/>
              </a:rPr>
              <a:t>Summer One - Week 1</a:t>
            </a:r>
          </a:p>
          <a:p>
            <a:endParaRPr lang="en-GB" sz="9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11" y="1311125"/>
            <a:ext cx="1940900" cy="19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3284984"/>
            <a:ext cx="63189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Gill Sans MT" panose="020B0502020104020203" pitchFamily="34" charset="0"/>
              </a:rPr>
              <a:t>The Six Strands </a:t>
            </a:r>
          </a:p>
          <a:p>
            <a:pPr algn="ctr"/>
            <a:endParaRPr lang="en-GB" sz="1600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1600" dirty="0">
                <a:solidFill>
                  <a:srgbClr val="00B050"/>
                </a:solidFill>
                <a:latin typeface="Gill Sans MT" panose="020B0502020104020203" pitchFamily="34" charset="0"/>
              </a:rPr>
              <a:t>Boundaries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7030A0"/>
                </a:solidFill>
                <a:latin typeface="Gill Sans MT" panose="020B0502020104020203" pitchFamily="34" charset="0"/>
              </a:rPr>
              <a:t>Resilience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00B0F0"/>
                </a:solidFill>
                <a:latin typeface="Gill Sans MT" panose="020B0502020104020203" pitchFamily="34" charset="0"/>
              </a:rPr>
              <a:t>Focus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C00000"/>
                </a:solidFill>
                <a:latin typeface="Gill Sans MT" panose="020B0502020104020203" pitchFamily="34" charset="0"/>
              </a:rPr>
              <a:t>Respect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</a:p>
          <a:p>
            <a:pPr algn="ctr"/>
            <a:r>
              <a:rPr lang="en-GB" sz="1600" dirty="0">
                <a:solidFill>
                  <a:srgbClr val="FF0066"/>
                </a:solidFill>
                <a:latin typeface="Gill Sans MT" panose="020B0502020104020203" pitchFamily="34" charset="0"/>
              </a:rPr>
              <a:t>Self Regulation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FFC000"/>
                </a:solidFill>
                <a:latin typeface="Gill Sans MT" panose="020B0502020104020203" pitchFamily="34" charset="0"/>
              </a:rPr>
              <a:t>Independence</a:t>
            </a:r>
          </a:p>
          <a:p>
            <a:pPr algn="ctr"/>
            <a:endParaRPr lang="en-GB" sz="1600" dirty="0">
              <a:latin typeface="Gill Sans MT" panose="020B0502020104020203" pitchFamily="34" charset="0"/>
            </a:endParaRPr>
          </a:p>
          <a:p>
            <a:pPr algn="ctr"/>
            <a:r>
              <a:rPr lang="en-GB" sz="1600" dirty="0">
                <a:latin typeface="Gill Sans MT" panose="020B0502020104020203" pitchFamily="34" charset="0"/>
              </a:rPr>
              <a:t>Our School Values</a:t>
            </a:r>
          </a:p>
          <a:p>
            <a:pPr algn="ctr"/>
            <a:r>
              <a:rPr lang="en-GB" sz="1600" dirty="0">
                <a:solidFill>
                  <a:srgbClr val="FFC000"/>
                </a:solidFill>
                <a:latin typeface="Gill Sans MT" panose="020B0502020104020203" pitchFamily="34" charset="0"/>
              </a:rPr>
              <a:t>Love</a:t>
            </a:r>
            <a:r>
              <a:rPr lang="en-GB" sz="1600" dirty="0">
                <a:latin typeface="Gill Sans MT" panose="020B0502020104020203" pitchFamily="34" charset="0"/>
              </a:rPr>
              <a:t>, </a:t>
            </a:r>
            <a:r>
              <a:rPr lang="en-GB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Courage</a:t>
            </a:r>
            <a:r>
              <a:rPr lang="en-GB" sz="1600" dirty="0">
                <a:latin typeface="Gill Sans MT" panose="020B0502020104020203" pitchFamily="34" charset="0"/>
              </a:rPr>
              <a:t> and </a:t>
            </a:r>
            <a:r>
              <a:rPr lang="en-GB" sz="1600" dirty="0">
                <a:solidFill>
                  <a:srgbClr val="7030A0"/>
                </a:solidFill>
                <a:latin typeface="Gill Sans MT" panose="020B0502020104020203" pitchFamily="34" charset="0"/>
              </a:rPr>
              <a:t>Respect</a:t>
            </a:r>
          </a:p>
          <a:p>
            <a:pPr algn="ctr"/>
            <a:endParaRPr lang="en-GB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94201-3835-4BD1-8C1B-BC8589475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406" y="4077072"/>
            <a:ext cx="2895611" cy="24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Gill Sans MT" panose="020B0502020104020203" pitchFamily="34" charset="0"/>
              </a:rPr>
              <a:t>Candle Prayer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40160" cy="14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98884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ill Sans MT" panose="020B0502020104020203" pitchFamily="34" charset="0"/>
              </a:rPr>
              <a:t>Dear Lord Jesus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We light this candle to remind us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That you are the light of the world.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As we come together now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To pray and to praise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May we remove all darkness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From our hearts and minds.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Amen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32" y="4049113"/>
            <a:ext cx="1983668" cy="24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5416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4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CFFB3-1178-4209-8597-C74531AF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4" y="349817"/>
            <a:ext cx="4907726" cy="3446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E57B6-ED87-4B74-A569-A989E0C68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23" y="1742728"/>
            <a:ext cx="4060241" cy="4782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8E9F6-BA7F-4F6D-B4B9-09EEFC61B0FA}"/>
              </a:ext>
            </a:extLst>
          </p:cNvPr>
          <p:cNvSpPr txBox="1"/>
          <p:nvPr/>
        </p:nvSpPr>
        <p:spPr>
          <a:xfrm>
            <a:off x="5220072" y="349817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Equalities Act 2010 aims to protect people from discrimination. </a:t>
            </a:r>
          </a:p>
        </p:txBody>
      </p:sp>
    </p:spTree>
    <p:extLst>
      <p:ext uri="{BB962C8B-B14F-4D97-AF65-F5344CB8AC3E}">
        <p14:creationId xmlns:p14="http://schemas.microsoft.com/office/powerpoint/2010/main" val="168432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36C347-57C1-4355-AE7A-DE0ADD4E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5497073" cy="4561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9E315-866D-4B40-BD0C-CAEE6B06E66A}"/>
              </a:ext>
            </a:extLst>
          </p:cNvPr>
          <p:cNvSpPr txBox="1"/>
          <p:nvPr/>
        </p:nvSpPr>
        <p:spPr>
          <a:xfrm>
            <a:off x="683568" y="537321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No Outsiders book did you look at last half term? What was the message?</a:t>
            </a:r>
          </a:p>
        </p:txBody>
      </p:sp>
    </p:spTree>
    <p:extLst>
      <p:ext uri="{BB962C8B-B14F-4D97-AF65-F5344CB8AC3E}">
        <p14:creationId xmlns:p14="http://schemas.microsoft.com/office/powerpoint/2010/main" val="403570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60068-1565-4A72-BF76-EAFCC51E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you see in the photo? Where are they? What are they doing?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2A9B7-8AE9-4B2A-B796-4255A93698CF}"/>
              </a:ext>
            </a:extLst>
          </p:cNvPr>
          <p:cNvSpPr txBox="1"/>
          <p:nvPr/>
        </p:nvSpPr>
        <p:spPr>
          <a:xfrm>
            <a:off x="452347" y="234888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What do you see in the picture?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are the children different?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are the children similar?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can you tell they are friends?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14FB2-6C37-49B4-B25F-D686D898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344" y="4365104"/>
            <a:ext cx="3086531" cy="2038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037AE-D57A-4196-A8A5-95BFF1A32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76" y="1856096"/>
            <a:ext cx="4419983" cy="1572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3E2BC1-9C9E-4077-8A13-B299C3BEC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46185"/>
            <a:ext cx="1511939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0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52352A-9BDF-4B59-99D3-0144B8FB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32" y="908720"/>
            <a:ext cx="4419380" cy="1572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B2A6B-52F9-478C-8761-685CF69CF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60" y="810346"/>
            <a:ext cx="1509711" cy="218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2CFCCC-5A9E-47EF-8963-1738E9A2A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0005"/>
            <a:ext cx="3086531" cy="2038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DEDBBD-F4F8-42F6-B630-31CDA9C347F8}"/>
              </a:ext>
            </a:extLst>
          </p:cNvPr>
          <p:cNvSpPr txBox="1"/>
          <p:nvPr/>
        </p:nvSpPr>
        <p:spPr>
          <a:xfrm>
            <a:off x="1619672" y="3429000"/>
            <a:ext cx="62095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Kamden and Paul are best friends; they both love superheroes and meet up to watch videos. Kamden uses a wheelchair and one day Paul was horrified when he saw his friend's chair tip up and Kamden fall out.</a:t>
            </a:r>
            <a:br>
              <a:rPr lang="en-GB" sz="1200" dirty="0"/>
            </a:br>
            <a:br>
              <a:rPr lang="en-GB" sz="1200" dirty="0"/>
            </a:b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problem was Kamden had grown too big for his chair, but his family could not afford to buy a new one. Paul said, "His wheelchair has fallen forward so many times and that sucks. Also he has a really hard time pushing it because it's so heavy."</a:t>
            </a:r>
            <a:br>
              <a:rPr lang="en-GB" sz="1200" dirty="0"/>
            </a:br>
            <a:br>
              <a:rPr lang="en-GB" sz="1200" dirty="0"/>
            </a:b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Paul decided he needed to help his friend so he investigated ways to raise money. Paul asked his Mun to set up a Go Fund Me page to raise $3900 for a new chair. In 26 days the page had raised $5935!</a:t>
            </a:r>
            <a:br>
              <a:rPr lang="en-GB" sz="1200" dirty="0"/>
            </a:br>
            <a:br>
              <a:rPr lang="en-GB" sz="1200" dirty="0"/>
            </a:b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Kamden's mum said, "What really contributes to their friendship is that Paul does not see Kamden as someone who has a disability. He sees him as Kamden. Because of that, Kamden truly is himself around him." Paul never acted as though his friend was different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5658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E1F-993B-4A3A-BE7B-301E812F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2C8B6-1F24-42A2-9D22-B6630044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3084843" cy="203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CE84E-F8DD-434C-818F-D7ADA9D9F8BE}"/>
              </a:ext>
            </a:extLst>
          </p:cNvPr>
          <p:cNvSpPr txBox="1"/>
          <p:nvPr/>
        </p:nvSpPr>
        <p:spPr>
          <a:xfrm>
            <a:off x="539552" y="2777408"/>
            <a:ext cx="75608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Why did Kamden fall out of his wheelchair?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What do you think Paul did when his friend fell out of his wheelchair? What do you think Paul said to Kamden?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Why do you think the fundraiser raised so much money so quickly?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Where did that money come from?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What does that tell us about people around the world today and attitudes toward disability?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Kamden's Mum says, "Paul does not see Kamden as someone who has a disability", what does she mean?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Who could have been an outsider in this story?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What happened to make sure that person was not an outsider?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What can we learn from Kamden and Paul?</a:t>
            </a:r>
            <a:br>
              <a:rPr lang="en-GB" sz="1600" dirty="0"/>
            </a:b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Why is this story about No Outsiders?</a:t>
            </a:r>
          </a:p>
          <a:p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-Which protected characteristic is covered in this story? 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1128F-548B-4DB4-B915-BC43AC0B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04664"/>
            <a:ext cx="441998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3CD98-D670-448C-8C57-03710602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545118" cy="3410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8AD04-48B4-443A-AFED-8884433A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429000"/>
            <a:ext cx="3072511" cy="3072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02E85-D800-4A40-940F-8B5C09F07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509120"/>
            <a:ext cx="347711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2FE2-6A5E-478F-9043-525F1C77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Our School Prayer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873B5E-516F-4AB1-BF2B-A21704AC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116601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2400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Father God, protect us,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Keep us safe at school each day.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Jesus Christ, be with us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in our work and in our play.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Holy Spirit, guide us,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Keep our hope and vision high.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Give us faith, fun and friendship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As we learn, love and fly.</a:t>
            </a:r>
            <a:endParaRPr lang="en-GB" dirty="0">
              <a:latin typeface="Gill Sans MT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46E03-46CA-4CBF-9C58-81662410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797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F1556-132F-4302-A098-596CC0404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44" y="1764019"/>
            <a:ext cx="231744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5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567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Gill Sans MT</vt:lpstr>
      <vt:lpstr>Office Theme</vt:lpstr>
      <vt:lpstr>No Outsiders-KS1</vt:lpstr>
      <vt:lpstr>Candle Prayer</vt:lpstr>
      <vt:lpstr>PowerPoint Presentation</vt:lpstr>
      <vt:lpstr>PowerPoint Presentation</vt:lpstr>
      <vt:lpstr>What do you see in the photo? Where are they? What are they doing?</vt:lpstr>
      <vt:lpstr>PowerPoint Presentation</vt:lpstr>
      <vt:lpstr>PowerPoint Presentation</vt:lpstr>
      <vt:lpstr>PowerPoint Presentation</vt:lpstr>
      <vt:lpstr>Our School Prayer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School Year</dc:title>
  <dc:creator>lstrong3</dc:creator>
  <cp:lastModifiedBy>G Havey</cp:lastModifiedBy>
  <cp:revision>62</cp:revision>
  <dcterms:created xsi:type="dcterms:W3CDTF">2014-09-10T08:10:22Z</dcterms:created>
  <dcterms:modified xsi:type="dcterms:W3CDTF">2024-06-03T06:50:13Z</dcterms:modified>
</cp:coreProperties>
</file>